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711B-200C-FACC-B576-C7723C8C5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E3108-6FF5-6A36-74A1-A785A582E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C4F6F-1D30-84E4-9C05-9ED24C46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83E97-25A1-3A5B-96A4-6EAFEE2B2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BCD2F-6BD7-E07F-DCD8-2B9670245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02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268D2-B812-47F2-87B3-4ACD1B3D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244A0-C9C8-7A40-3910-FBAB9C72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B53B-DF38-D95A-FFD1-6F822E510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521A6-9BA3-3414-1324-CB8589841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B2540-4465-29EA-8748-B7FDBA42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84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7E55E0-1D74-FEA5-48DB-B5A0331E9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2DA1A-BE6F-40F1-7F3D-49E5B27F8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B8BC0-80B3-F962-69E7-86CBB6E56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DD1D7-B9C0-67B1-B31C-0F1D3A6B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F246D-5D76-C0FC-E240-17E0FCFF6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12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8A59-BB1F-93AE-873F-939BBB116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0213C-75DE-F195-EEAB-29F1769FA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E9B8F-3131-DC7E-96D8-6015AE69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BC7E1-D23B-AE9A-788A-DC4016888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D2993-08CA-5557-A2D8-4CD9CA12C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380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D71F1-60F3-F071-ED02-7C22DE6C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F79E-8AE1-5F66-CA0B-A0911B41B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5E821-1958-BE54-4F55-4D186A019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5B4FE-3C84-B999-9B5F-D2F668428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332D3-6AF1-3D3D-A972-5925B6B1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634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12D66-AC98-6AB8-BED2-68F4F896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8BEF3-38CB-4BD5-89CF-15713D930F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EA7C4-9507-530A-B093-4B27D4BE6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AC8AAA-EF9D-0296-2215-7F1EDE8BE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8A7AF-4DA4-02EE-98AD-395D8E27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9743E-E1E1-3076-1535-53A8051C8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8310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6F11-13EB-C243-BF8E-9D91818E7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C73CF-BC9C-4175-0374-25EA1A9C9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4A5993-AA7D-FF8F-CE49-848956DEC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C59EB-BA31-D324-25C5-060570E5E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D0607E-650D-1EB5-79A3-2F29CA38F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DB87C3-EE9D-7853-872F-07BAEF3E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3FAF6E-2E96-1FD6-E9BD-BE30DA22A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31C81C-EF5F-924D-22F4-A36A6ED8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480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2A79-7816-2895-8690-09420EED4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3599B1-054D-3715-96E2-C0779AAC6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F7DBD-0296-6247-AE04-CA04F060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328CBC-F9ED-66BB-9B67-E17C907E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9732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840525-EF43-2C59-190E-61EFD741D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FD8A52-082E-7489-2824-9E3700A4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5CD859-069F-0E50-A627-4229EF0B8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79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22137-F624-86A9-5C97-EA76C7B4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D502-7E51-B30B-3A4D-46FB4BF90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D2CC-7D54-C4D8-140F-C9FCB7084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58B1C-476A-781C-D05C-972EF45A5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469A9-57E5-345F-AB7B-E86528DD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24AC2-779F-AAE9-2CEB-C1DE8D34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1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97A2-E7AE-EDCA-68BE-A2FB02DAD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850215-9837-3259-7B9E-0E26BFB1F5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E51CD-AEC4-16BF-E87E-9ABCA737A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90301F-B95F-2510-3FB2-033362E3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BD987-FA6D-09C6-0EC1-0DD9BE6B0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77351-421C-21F7-1F83-100104E85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078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6BB0D-F484-DAB3-B900-1ED098D8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D9C3B-1CDC-6BCB-5847-D6B6BF894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80BA3-9B71-65BE-609A-4D608A4897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0A39A-5D9F-464D-A64C-7D19091F74F0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A8852-6980-B815-C3D1-1D05FDE1C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EE1D5-18BD-AA3E-0A1B-8F89EDCF7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8C8AB-DEA5-4449-8849-0F87421EA9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54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9F02F-7758-3F0A-67F2-F4F45F1BCA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F5ABFE-DBDF-3849-754C-9254AED036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E943F-0F56-D6D6-9E17-29FE3083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E13130-C92F-8F48-FCC6-7296E0948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0180B-1158-DCFE-09A4-8C6CDF803E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28BD65-BBD9-ACC8-3CD6-21080A8B9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DD724-87D5-D94C-D1FA-8FC1CA4CA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4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812037-F769-8253-16E1-B61EE30B3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2759C5-4A27-9D48-0442-E5C95FE16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23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1F6C87-C9A9-394C-2383-E1C989416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672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97E3A1-3FDF-93AD-5855-61BC68F9C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19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D8E223-4E16-D522-2F82-A05B36AF9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8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7A2FE0-8AA2-0964-9963-8F8941075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41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ECAA48-1729-886D-A2E0-3D9EEE3F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21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VYASULA HASINI</dc:creator>
  <cp:lastModifiedBy>VYASULA HASINI</cp:lastModifiedBy>
  <cp:revision>2</cp:revision>
  <dcterms:created xsi:type="dcterms:W3CDTF">2026-02-11T08:58:01Z</dcterms:created>
  <dcterms:modified xsi:type="dcterms:W3CDTF">2026-02-11T09:38:29Z</dcterms:modified>
</cp:coreProperties>
</file>

<file path=docProps/thumbnail.jpeg>
</file>